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C4289-CB80-4AB3-97E1-31AEF9BB1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0AA38B-964D-4F6B-8D52-B0291B26C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0976B-8507-4CB6-9B54-A88CE6071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2490E-24D3-45EC-9CB1-A11A1021E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A2A49-51EB-4750-A3F5-01BBE7647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847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156B8-3CAB-417B-9FF8-F877B0008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3C39C8-B6F6-4E6C-BC13-6E12B42DAA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06EB5-ED6A-4549-A5DE-5D87579E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609C0-4C60-46F9-9549-471D4988D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BF94A-61F5-41D1-A6A3-27346970D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535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2B71E9-F0EF-4D73-BC86-7F21694142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F21E0-E2A5-43CB-B29B-5079CBF1FB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4BE16-8CAC-4F08-8C61-976B8E819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70797-52BF-4FE6-8B2E-5FE53AC45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EFF13-FC57-4D55-84D9-AD79A0570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996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44148-1F6F-4C8F-BC0B-543DAC937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0C659-4E84-4094-B267-67D5135DA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6782C-A7EF-4D56-BE94-D0F48ED6D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694B2C-F7D2-413D-9EDD-E65E77756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DB770-ADCB-4764-941E-C25A7B8A6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276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0512D-F727-41E9-B927-2CE9EF5F0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9F210D-9AD5-42AC-AAFB-BF558803E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45237-5797-4560-9562-4E4A438FB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2BBBC-103C-4F64-A456-67DE5A3E2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8C777-8207-4050-B40A-98E6FBF31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61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1785E-101D-4BB5-8BFA-89D6BFEBD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CB7FC-007A-4BE3-B50E-4C4513F37E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89B70-9CC8-465B-94A0-2003FA623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D6E0CA-5FC0-4C5E-96A6-313C1900C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D81AC-56C9-4D12-AABC-02301D3A3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A6C004-3974-4DE5-AA9D-9169C0F8A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397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E155-69FC-4377-AEC9-E01A06081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068DBE-2682-4D24-9498-A825D40E7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D1CF40-303F-4A97-9ED0-89C79155AB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3D49A-D44E-487E-91F9-5559E43627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C31B31-C6AE-4259-835F-63E04243C9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7781FB-2BE6-4EB2-8F2E-18B7125A2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4D517E-BBBC-4B36-AA8F-EEDB01C38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AFED17-C318-429A-8455-3C02535ED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523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1D238-E98C-4DE1-8592-DF8745253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BD3B95-6B01-4A82-A67C-D6B34D8B4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68C75F-6904-499A-B3A3-F8B9B0692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FF0D53-2F4F-467B-9B88-F05C78C2F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7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16B6A3-A085-418B-8C61-D5603F657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B24150-FF94-4F4C-ACF3-8DB40AEDA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EA6BB-636B-406E-8623-D1D754D37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72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F1746-0FAC-48FB-8841-21D971000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303AA-6C2B-41E1-84C9-4F9FF89E0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97A077-1F7E-428B-A9C1-EBB286D35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6F7CE-9034-4F1A-9ADF-81DD0A192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94D09-04F6-46F9-8772-770276F7E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3EE59-9458-489B-A0DF-9B9B755E4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090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A7B23-66F6-4066-BF1E-3CBBC7536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D88C09-E51C-4EA6-AA17-E6409001A0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6A7D1-3986-4B95-9F86-8CC2D9198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E8F9C1-924E-465E-87EF-80192151C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E65584-7E44-4DA1-B888-1D5DADE6D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2D9683-789B-490A-B6C0-AE13FAE5E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A933D5-594C-40DA-A44E-167A84106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AE3FD-BF6D-4AAB-9FC1-5D5623E17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930EC-14C8-45A2-B223-109A8AA2FF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1F482-8C4A-4D63-B7C0-6B144CC3B76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738CC-1DEA-4F23-84B6-859325C146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E083E-1FBD-4C54-863A-3DAAC820C6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CA42B-B5F1-4E04-AB6A-3E09701B7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91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43B0D-2F67-42C8-9061-9A406DCFC5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a-IR" dirty="0"/>
              <a:t>حل تمرین سری چهاردهم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152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3CF3F6-CFDC-4500-8B26-8BD77A8653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84" t="20833" r="30313" b="6111"/>
          <a:stretch/>
        </p:blipFill>
        <p:spPr>
          <a:xfrm>
            <a:off x="476250" y="504825"/>
            <a:ext cx="6038054" cy="609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1CBF4A-053A-4E40-9705-2BBEA9B50F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01" t="33334" r="25900" b="30535"/>
          <a:stretch/>
        </p:blipFill>
        <p:spPr>
          <a:xfrm>
            <a:off x="6385965" y="485775"/>
            <a:ext cx="5701260" cy="227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3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A6B45F-0EF4-4724-BAD2-3A4CA6451F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50" t="20416" r="35157" b="9029"/>
          <a:stretch/>
        </p:blipFill>
        <p:spPr>
          <a:xfrm>
            <a:off x="390526" y="209549"/>
            <a:ext cx="5019674" cy="6407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310E1B-0E7F-451B-ABE3-788DF91538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94" t="25139" r="25780" b="32222"/>
          <a:stretch/>
        </p:blipFill>
        <p:spPr>
          <a:xfrm>
            <a:off x="5648325" y="257174"/>
            <a:ext cx="6477000" cy="29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36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C2397A-74A5-46EC-A132-0ADB113597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47" t="38889" r="34610" b="15000"/>
          <a:stretch/>
        </p:blipFill>
        <p:spPr>
          <a:xfrm>
            <a:off x="590549" y="1724025"/>
            <a:ext cx="5154861" cy="4133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354881-6225-4431-BCD4-A4D5B26673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219" t="23333" r="27109" b="44167"/>
          <a:stretch/>
        </p:blipFill>
        <p:spPr>
          <a:xfrm>
            <a:off x="5772150" y="704850"/>
            <a:ext cx="5934075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655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0B197A-DF75-4B20-9CC0-CB52D3811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60" t="32222" r="24766" b="26667"/>
          <a:stretch/>
        </p:blipFill>
        <p:spPr>
          <a:xfrm>
            <a:off x="5667374" y="323850"/>
            <a:ext cx="6324601" cy="2819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D6B5DB-CEBC-4822-9B53-BA375DAF7E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81" t="21250" r="30859" b="8611"/>
          <a:stretch/>
        </p:blipFill>
        <p:spPr>
          <a:xfrm>
            <a:off x="161925" y="428624"/>
            <a:ext cx="5711547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683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29568E-7E7F-4F1C-A420-0DF9C9A29D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00" t="37639" r="27031" b="33750"/>
          <a:stretch/>
        </p:blipFill>
        <p:spPr>
          <a:xfrm>
            <a:off x="5581650" y="533399"/>
            <a:ext cx="6153150" cy="19621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029868-7D89-42E6-BD3B-8F0F260C7F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28" t="30139" r="33281" b="25000"/>
          <a:stretch/>
        </p:blipFill>
        <p:spPr>
          <a:xfrm>
            <a:off x="295275" y="1300089"/>
            <a:ext cx="6953251" cy="495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389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A96FF9-72D3-4FCC-BD91-036D9C037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578" t="46945" r="34766" b="14445"/>
          <a:stretch/>
        </p:blipFill>
        <p:spPr>
          <a:xfrm>
            <a:off x="276225" y="2334218"/>
            <a:ext cx="6343650" cy="42189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D29ADE-C5EA-499B-A9EA-206BC7BDF3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12" t="36944" r="27422" b="31389"/>
          <a:stretch/>
        </p:blipFill>
        <p:spPr>
          <a:xfrm>
            <a:off x="6038850" y="381000"/>
            <a:ext cx="6067425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97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E513CA-D0B7-4D03-83E0-569D6DC0E6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15" t="20694" r="30313" b="7222"/>
          <a:stretch/>
        </p:blipFill>
        <p:spPr>
          <a:xfrm>
            <a:off x="742949" y="885824"/>
            <a:ext cx="5343525" cy="52624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48F739-B523-4F22-B66E-AFE43134D5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19" t="40555" r="27344" b="15278"/>
          <a:stretch/>
        </p:blipFill>
        <p:spPr>
          <a:xfrm>
            <a:off x="6573808" y="542925"/>
            <a:ext cx="5370542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853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</Words>
  <Application>Microsoft Office PowerPoint</Application>
  <PresentationFormat>Widescreen</PresentationFormat>
  <Paragraphs>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حل تمرین سری چهاردهم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حل تمرین سری چهاردهم</dc:title>
  <dc:creator>Asus</dc:creator>
  <cp:lastModifiedBy>Asus</cp:lastModifiedBy>
  <cp:revision>1</cp:revision>
  <dcterms:created xsi:type="dcterms:W3CDTF">2021-01-06T03:30:12Z</dcterms:created>
  <dcterms:modified xsi:type="dcterms:W3CDTF">2021-01-06T03:40:49Z</dcterms:modified>
</cp:coreProperties>
</file>

<file path=docProps/thumbnail.jpeg>
</file>